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  <p:sldMasterId id="2147483702" r:id="rId2"/>
  </p:sldMasterIdLst>
  <p:sldIdLst>
    <p:sldId id="263" r:id="rId3"/>
    <p:sldId id="256" r:id="rId4"/>
    <p:sldId id="257" r:id="rId5"/>
    <p:sldId id="258" r:id="rId6"/>
    <p:sldId id="259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3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56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1170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570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9447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421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573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5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6086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580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63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036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514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768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401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727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9222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981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3557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99333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2901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3270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3069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692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0836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55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38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17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3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298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951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52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8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526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ADCC-5947-4FEC-B6C7-AB4AF6992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POLLUTION</a:t>
            </a:r>
          </a:p>
        </p:txBody>
      </p:sp>
      <p:pic>
        <p:nvPicPr>
          <p:cNvPr id="1026" name="Picture 2" descr="Afbeeldingsresultaat voor factory pollution">
            <a:extLst>
              <a:ext uri="{FF2B5EF4-FFF2-40B4-BE49-F238E27FC236}">
                <a16:creationId xmlns:a16="http://schemas.microsoft.com/office/drawing/2014/main" id="{47E73E59-9A32-4702-A1BB-083645416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821" y="2486044"/>
            <a:ext cx="49625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factory pollution">
            <a:extLst>
              <a:ext uri="{FF2B5EF4-FFF2-40B4-BE49-F238E27FC236}">
                <a16:creationId xmlns:a16="http://schemas.microsoft.com/office/drawing/2014/main" id="{CB44BDFD-7BFB-403C-9E11-1C8754F85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5168">
            <a:off x="4612413" y="2552415"/>
            <a:ext cx="4962525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beeldingsresultaat voor pollution">
            <a:extLst>
              <a:ext uri="{FF2B5EF4-FFF2-40B4-BE49-F238E27FC236}">
                <a16:creationId xmlns:a16="http://schemas.microsoft.com/office/drawing/2014/main" id="{D0ED7A13-14E4-4969-B6F5-0C42E0BBA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6721">
            <a:off x="805722" y="1855370"/>
            <a:ext cx="496252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fbeeldingsresultaat voor sad polar bear environment">
            <a:extLst>
              <a:ext uri="{FF2B5EF4-FFF2-40B4-BE49-F238E27FC236}">
                <a16:creationId xmlns:a16="http://schemas.microsoft.com/office/drawing/2014/main" id="{D6616809-4423-4071-9027-9C557E306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983" y="1852327"/>
            <a:ext cx="69342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fbeeldingsresultaat voor pollution">
            <a:extLst>
              <a:ext uri="{FF2B5EF4-FFF2-40B4-BE49-F238E27FC236}">
                <a16:creationId xmlns:a16="http://schemas.microsoft.com/office/drawing/2014/main" id="{68D1AC60-04F8-47C9-9D53-C2199FBD5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51" y="307185"/>
            <a:ext cx="11915497" cy="624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2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AB91E9-42F0-4313-8EC0-9F2824DCA3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sz="8800" dirty="0"/>
              <a:t>GO GREEN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48D4E7A-C2BB-4756-B7B1-ED81159A41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Make sustainability fun!</a:t>
            </a:r>
          </a:p>
          <a:p>
            <a:r>
              <a:rPr lang="en-US" sz="2400" dirty="0"/>
              <a:t>By Alec, Dragos, </a:t>
            </a:r>
            <a:r>
              <a:rPr lang="en-US" sz="2400" dirty="0" err="1"/>
              <a:t>Ivaylo</a:t>
            </a:r>
            <a:r>
              <a:rPr lang="en-US" sz="2400" dirty="0"/>
              <a:t>, </a:t>
            </a:r>
            <a:r>
              <a:rPr lang="en-US" sz="2400" dirty="0" err="1"/>
              <a:t>Wouter</a:t>
            </a:r>
            <a:r>
              <a:rPr lang="en-US" sz="2400" dirty="0"/>
              <a:t>, Jeroen, Sinan, Jochem</a:t>
            </a:r>
          </a:p>
        </p:txBody>
      </p:sp>
    </p:spTree>
    <p:extLst>
      <p:ext uri="{BB962C8B-B14F-4D97-AF65-F5344CB8AC3E}">
        <p14:creationId xmlns:p14="http://schemas.microsoft.com/office/powerpoint/2010/main" val="753167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7F881-76AE-4CA6-A202-CB263FA1E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nl-NL" sz="6000"/>
              <a:t>Content</a:t>
            </a:r>
            <a:endParaRPr lang="nl-NL" sz="60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075502-2067-4B7E-A020-E72CD7BA1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12885"/>
            <a:ext cx="8596668" cy="4287915"/>
          </a:xfrm>
        </p:spPr>
        <p:txBody>
          <a:bodyPr>
            <a:normAutofit/>
          </a:bodyPr>
          <a:lstStyle/>
          <a:p>
            <a:r>
              <a:rPr lang="en-US" sz="2800"/>
              <a:t>Design</a:t>
            </a:r>
          </a:p>
          <a:p>
            <a:r>
              <a:rPr lang="en-US" sz="2800"/>
              <a:t>Back-end</a:t>
            </a:r>
          </a:p>
          <a:p>
            <a:r>
              <a:rPr lang="en-US" sz="2800"/>
              <a:t>Process</a:t>
            </a:r>
          </a:p>
          <a:p>
            <a:r>
              <a:rPr lang="en-US" sz="280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51678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CEE13-D926-46A7-87CA-2DAC0602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Design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86FC95-003F-48F5-B3F7-2301EE8AA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Simple</a:t>
            </a:r>
          </a:p>
          <a:p>
            <a:r>
              <a:rPr lang="en-US" sz="2800" dirty="0"/>
              <a:t>Contrast</a:t>
            </a:r>
          </a:p>
          <a:p>
            <a:r>
              <a:rPr lang="en-US" sz="2800" dirty="0"/>
              <a:t>Sustainability</a:t>
            </a:r>
          </a:p>
        </p:txBody>
      </p:sp>
    </p:spTree>
    <p:extLst>
      <p:ext uri="{BB962C8B-B14F-4D97-AF65-F5344CB8AC3E}">
        <p14:creationId xmlns:p14="http://schemas.microsoft.com/office/powerpoint/2010/main" val="3255689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6E0E28-158C-4EEE-9F9D-4CFF4C316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Back-end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7271CE-286C-4344-B680-A0EFA3A81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Spring</a:t>
            </a:r>
          </a:p>
          <a:p>
            <a:r>
              <a:rPr lang="en-US" sz="2800" dirty="0"/>
              <a:t>Server structure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Independent data</a:t>
            </a:r>
          </a:p>
        </p:txBody>
      </p:sp>
    </p:spTree>
    <p:extLst>
      <p:ext uri="{BB962C8B-B14F-4D97-AF65-F5344CB8AC3E}">
        <p14:creationId xmlns:p14="http://schemas.microsoft.com/office/powerpoint/2010/main" val="1350997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1A9568D-F179-4B23-B7B5-8803F2D35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61" r="320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06E0E28-158C-4EEE-9F9D-4CFF4C316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/>
              <a:t>Process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7271CE-286C-4344-B680-A0EFA3A81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 sz="2800" dirty="0"/>
              <a:t>SCRUM, GitLab</a:t>
            </a:r>
          </a:p>
          <a:p>
            <a:r>
              <a:rPr lang="en-US" sz="2800" dirty="0"/>
              <a:t>Divide disciplines</a:t>
            </a:r>
          </a:p>
          <a:p>
            <a:r>
              <a:rPr lang="en-US" sz="2800" dirty="0"/>
              <a:t>Meetings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749EC51-74DB-4E89-A5B6-189C1957E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250" y="609599"/>
            <a:ext cx="7632527" cy="572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6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2115E5-4E4E-4C41-A2CD-1F34AF110C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282725147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Aangepast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BFBFBF"/>
      </a:accent1>
      <a:accent2>
        <a:srgbClr val="7F7F7F"/>
      </a:accent2>
      <a:accent3>
        <a:srgbClr val="BFBFBF"/>
      </a:accent3>
      <a:accent4>
        <a:srgbClr val="A5A5A5"/>
      </a:accent4>
      <a:accent5>
        <a:srgbClr val="0C0C0C"/>
      </a:accent5>
      <a:accent6>
        <a:srgbClr val="757575"/>
      </a:accent6>
      <a:hlink>
        <a:srgbClr val="7F7F7F"/>
      </a:hlink>
      <a:folHlink>
        <a:srgbClr val="B0B0B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46</Words>
  <Application>Microsoft Office PowerPoint</Application>
  <PresentationFormat>Breedbeeld</PresentationFormat>
  <Paragraphs>25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2</vt:i4>
      </vt:variant>
      <vt:variant>
        <vt:lpstr>Diatitels</vt:lpstr>
      </vt:variant>
      <vt:variant>
        <vt:i4>7</vt:i4>
      </vt:variant>
    </vt:vector>
  </HeadingPairs>
  <TitlesOfParts>
    <vt:vector size="12" baseType="lpstr">
      <vt:lpstr>Arial</vt:lpstr>
      <vt:lpstr>Trebuchet MS</vt:lpstr>
      <vt:lpstr>Wingdings 3</vt:lpstr>
      <vt:lpstr>Facet</vt:lpstr>
      <vt:lpstr>1_Facet</vt:lpstr>
      <vt:lpstr>POLLUTION</vt:lpstr>
      <vt:lpstr>GO GREEN</vt:lpstr>
      <vt:lpstr>Content</vt:lpstr>
      <vt:lpstr>Design</vt:lpstr>
      <vt:lpstr>Back-end</vt:lpstr>
      <vt:lpstr>Process</vt:lpstr>
      <vt:lpstr>Demo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POLLUTION</dc:title>
  <dc:creator>Jochem van Lith</dc:creator>
  <cp:lastModifiedBy>Jochem van Lith</cp:lastModifiedBy>
  <cp:revision>2</cp:revision>
  <dcterms:created xsi:type="dcterms:W3CDTF">2019-04-08T10:25:40Z</dcterms:created>
  <dcterms:modified xsi:type="dcterms:W3CDTF">2019-04-08T10:32:11Z</dcterms:modified>
</cp:coreProperties>
</file>